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9" r:id="rId3"/>
    <p:sldId id="262" r:id="rId4"/>
    <p:sldId id="258" r:id="rId5"/>
    <p:sldId id="263" r:id="rId6"/>
    <p:sldId id="264" r:id="rId7"/>
    <p:sldId id="265" r:id="rId8"/>
    <p:sldId id="266" r:id="rId9"/>
  </p:sldIdLst>
  <p:sldSz cx="12192000" cy="6858000"/>
  <p:notesSz cx="6858000" cy="9144000"/>
  <p:defaultTextStyle>
    <a:defPPr rtl="0"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48" autoAdjust="0"/>
  </p:normalViewPr>
  <p:slideViewPr>
    <p:cSldViewPr snapToGrid="0">
      <p:cViewPr varScale="1">
        <p:scale>
          <a:sx n="103" d="100"/>
          <a:sy n="103" d="100"/>
        </p:scale>
        <p:origin x="12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1" d="100"/>
          <a:sy n="81" d="100"/>
        </p:scale>
        <p:origin x="397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Pantalla Inicial	</a:t>
          </a:r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es-ES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Pokedex</a:t>
          </a:r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es-ES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Combate</a:t>
          </a:r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es-ES" noProof="0" dirty="0"/>
        </a:p>
      </dgm:t>
    </dgm:pt>
    <dgm:pt modelId="{A126D203-9FB2-4022-A8B1-EEDB08763B15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s-ES" noProof="0" dirty="0"/>
            <a:t>Captura</a:t>
          </a:r>
        </a:p>
      </dgm:t>
    </dgm:pt>
    <dgm:pt modelId="{D61AF3C8-2EC0-4FA5-B76D-16A69A91BF72}" type="parTrans" cxnId="{0E7C2139-2BCD-403D-81D7-E1F4C4A91EFC}">
      <dgm:prSet/>
      <dgm:spPr/>
      <dgm:t>
        <a:bodyPr/>
        <a:lstStyle/>
        <a:p>
          <a:endParaRPr lang="es-ES"/>
        </a:p>
      </dgm:t>
    </dgm:pt>
    <dgm:pt modelId="{EC6602D2-C328-48C0-B442-DACB3666F853}" type="sibTrans" cxnId="{0E7C2139-2BCD-403D-81D7-E1F4C4A91EFC}">
      <dgm:prSet/>
      <dgm:spPr/>
      <dgm:t>
        <a:bodyPr/>
        <a:lstStyle/>
        <a:p>
          <a:endParaRPr lang="es-E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0BD2FC15-CA4F-4AD0-87BB-95E51D670129}" type="pres">
      <dgm:prSet presAssocID="{A126D203-9FB2-4022-A8B1-EEDB08763B15}" presName="text_4" presStyleLbl="node1" presStyleIdx="3" presStyleCnt="4">
        <dgm:presLayoutVars>
          <dgm:bulletEnabled val="1"/>
        </dgm:presLayoutVars>
      </dgm:prSet>
      <dgm:spPr/>
    </dgm:pt>
    <dgm:pt modelId="{92401191-A2D2-454F-A4AE-C040FB0C3DB2}" type="pres">
      <dgm:prSet presAssocID="{A126D203-9FB2-4022-A8B1-EEDB08763B15}" presName="accent_4" presStyleCnt="0"/>
      <dgm:spPr/>
    </dgm:pt>
    <dgm:pt modelId="{25BF06DC-ABB3-489F-AF8D-6DB68475CA13}" type="pres">
      <dgm:prSet presAssocID="{A126D203-9FB2-4022-A8B1-EEDB08763B15}" presName="accentRepeatNode" presStyleLbl="solidFgAcc1" presStyleIdx="3" presStyleCnt="4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E7C2139-2BCD-403D-81D7-E1F4C4A91EFC}" srcId="{7E5AA53B-3EEE-4DE4-BB81-9044890C2946}" destId="{A126D203-9FB2-4022-A8B1-EEDB08763B15}" srcOrd="3" destOrd="0" parTransId="{D61AF3C8-2EC0-4FA5-B76D-16A69A91BF72}" sibTransId="{EC6602D2-C328-48C0-B442-DACB3666F853}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046ABEB3-4B0B-4FCE-8A3B-0D95C49AFC18}" type="presOf" srcId="{A126D203-9FB2-4022-A8B1-EEDB08763B15}" destId="{0BD2FC15-CA4F-4AD0-87BB-95E51D670129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6D54C1F8-ADE7-4DB2-BEA1-DD24EEA9A999}" type="presParOf" srcId="{90561C55-3C6E-4D53-85E1-2C50BCDDA392}" destId="{0BD2FC15-CA4F-4AD0-87BB-95E51D670129}" srcOrd="7" destOrd="0" presId="urn:microsoft.com/office/officeart/2008/layout/VerticalCurvedList"/>
    <dgm:cxn modelId="{D93E99E4-0A37-4A26-AF0F-43708F3953EB}" type="presParOf" srcId="{90561C55-3C6E-4D53-85E1-2C50BCDDA392}" destId="{92401191-A2D2-454F-A4AE-C040FB0C3DB2}" srcOrd="8" destOrd="0" presId="urn:microsoft.com/office/officeart/2008/layout/VerticalCurvedList"/>
    <dgm:cxn modelId="{3C2132A7-A4A3-4D8F-8AC6-5C98267B067D}" type="presParOf" srcId="{92401191-A2D2-454F-A4AE-C040FB0C3DB2}" destId="{25BF06DC-ABB3-489F-AF8D-6DB68475CA1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noProof="0" dirty="0"/>
            <a:t>Pantalla Inicial	</a:t>
          </a:r>
        </a:p>
      </dsp:txBody>
      <dsp:txXfrm>
        <a:off x="404618" y="273995"/>
        <a:ext cx="6402340" cy="548276"/>
      </dsp:txXfrm>
    </dsp:sp>
    <dsp:sp modelId="{07CB3071-D555-47DA-A36A-69EB91531FD8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noProof="0" dirty="0"/>
            <a:t>Pokedex</a:t>
          </a:r>
        </a:p>
      </dsp:txBody>
      <dsp:txXfrm>
        <a:off x="718958" y="1096552"/>
        <a:ext cx="6088001" cy="548276"/>
      </dsp:txXfrm>
    </dsp:sp>
    <dsp:sp modelId="{3F8116AC-FAC3-4E95-9865-93CCFEB191B9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noProof="0" dirty="0"/>
            <a:t>Combate</a:t>
          </a:r>
        </a:p>
      </dsp:txBody>
      <dsp:txXfrm>
        <a:off x="718958" y="1919109"/>
        <a:ext cx="6088001" cy="548276"/>
      </dsp:txXfrm>
    </dsp:sp>
    <dsp:sp modelId="{A965097E-32F1-4AB8-8C4E-2814A7596B2F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D2FC15-CA4F-4AD0-87BB-95E51D670129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rtlCol="0" anchor="ctr" anchorCtr="0">
          <a:noAutofit/>
        </a:bodyPr>
        <a:lstStyle/>
        <a:p>
          <a:pPr marL="0" lvl="0" indent="0" algn="l" defTabSz="12001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700" kern="1200" noProof="0" dirty="0"/>
            <a:t>Captura</a:t>
          </a:r>
        </a:p>
      </dsp:txBody>
      <dsp:txXfrm>
        <a:off x="404618" y="2741666"/>
        <a:ext cx="6402340" cy="548276"/>
      </dsp:txXfrm>
    </dsp:sp>
    <dsp:sp modelId="{25BF06DC-ABB3-489F-AF8D-6DB68475CA13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62B80FE-187A-4085-BD71-F0873FF7BD68}" type="datetime1">
              <a:rPr lang="es-ES" smtClean="0"/>
              <a:t>26/04/2023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D59A2BD-4571-4110-BB3E-5D004DE434FA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923579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2966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83282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0313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1552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2723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F409C0D2-15DE-4FAC-845B-C48979FFAEB9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F9F163-DD03-4353-882E-CE0F9A80F1C3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D2FF54C-EA2F-453C-857C-5C9ADB86CB43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670FF6-52DC-429F-9C56-6A1BF295232E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5E27922-51B6-4B96-9C28-2CD2060AE75A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ECF5D1-1C98-40FD-9D65-EED7644802B9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56C746-EB55-4634-AD93-A9FF2473885C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051F13-F75A-440F-BED7-E2004746A95F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Rectá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D7A2E7D-666A-420B-9042-959E1D47E21D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403F12F-0E67-4CAB-8DFD-26DCD4A99D59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09DA8C-1A59-4B91-B9EA-509377CD0E23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A3DF7BF2-42BB-439B-88AA-F60334FF1291}" type="datetime1">
              <a:rPr lang="es-ES" noProof="0" smtClean="0"/>
              <a:t>26/04/2023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á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á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>
            <a:normAutofit fontScale="90000"/>
          </a:bodyPr>
          <a:lstStyle/>
          <a:p>
            <a:pPr rtl="0"/>
            <a:r>
              <a:rPr lang="es-ES" sz="4000" b="1" dirty="0" err="1">
                <a:solidFill>
                  <a:schemeClr val="bg1"/>
                </a:solidFill>
              </a:rPr>
              <a:t>PokeGo</a:t>
            </a:r>
            <a:endParaRPr lang="es-ES" sz="4000" b="1" dirty="0">
              <a:solidFill>
                <a:schemeClr val="bg1"/>
              </a:solidFill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47" b="24059"/>
          <a:stretch/>
        </p:blipFill>
        <p:spPr>
          <a:xfrm>
            <a:off x="447816" y="601200"/>
            <a:ext cx="11292840" cy="4204800"/>
          </a:xfrm>
          <a:prstGeom prst="rect">
            <a:avLst/>
          </a:prstGeom>
          <a:noFill/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40821" y="5403613"/>
            <a:ext cx="5869987" cy="689515"/>
          </a:xfrm>
        </p:spPr>
        <p:txBody>
          <a:bodyPr rtlCol="0" anchor="ctr">
            <a:normAutofit/>
          </a:bodyPr>
          <a:lstStyle/>
          <a:p>
            <a:pPr rtl="0"/>
            <a:r>
              <a:rPr lang="es-ES" dirty="0"/>
              <a:t>LUIS MOLINA MUÑOZ – TORRERO</a:t>
            </a:r>
          </a:p>
          <a:p>
            <a:pPr rtl="0"/>
            <a:r>
              <a:rPr lang="es-ES" dirty="0"/>
              <a:t>ÁNGEL VILLAFRANCA INIESTA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ángulo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8" name="Marcador de contenido 4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ángulo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ángulo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es-ES" dirty="0"/>
              <a:t>índice</a:t>
            </a:r>
          </a:p>
        </p:txBody>
      </p:sp>
      <p:graphicFrame>
        <p:nvGraphicFramePr>
          <p:cNvPr id="6" name="Marcador de contenido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5643385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Pantalla inicial</a:t>
            </a:r>
          </a:p>
        </p:txBody>
      </p:sp>
      <p:pic>
        <p:nvPicPr>
          <p:cNvPr id="4" name="Imagen 3" descr="Imagen que contiene Tabla&#10;&#10;Descripción generada automáticamente">
            <a:extLst>
              <a:ext uri="{FF2B5EF4-FFF2-40B4-BE49-F238E27FC236}">
                <a16:creationId xmlns:a16="http://schemas.microsoft.com/office/drawing/2014/main" id="{7558D9A2-A9FA-EAFE-F20E-1406E650B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36" y="2773176"/>
            <a:ext cx="5651662" cy="30798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69F76EF5-0CC2-5594-AD38-E59EABFD4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9003" y="2773175"/>
            <a:ext cx="5550131" cy="30798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12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pokedex</a:t>
            </a:r>
          </a:p>
        </p:txBody>
      </p:sp>
      <p:pic>
        <p:nvPicPr>
          <p:cNvPr id="10" name="Imagen 9" descr="Diagrama&#10;&#10;Descripción generada automáticamente">
            <a:extLst>
              <a:ext uri="{FF2B5EF4-FFF2-40B4-BE49-F238E27FC236}">
                <a16:creationId xmlns:a16="http://schemas.microsoft.com/office/drawing/2014/main" id="{08B92595-5325-5498-EFC7-CA364732C6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804" y="2535382"/>
            <a:ext cx="5095072" cy="31935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FF7BDC07-5E3C-B474-E0CC-C79D69A5D4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5509" y="2535382"/>
            <a:ext cx="5938687" cy="31935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Combate (selección número de jugadores)</a:t>
            </a:r>
          </a:p>
        </p:txBody>
      </p:sp>
      <p:pic>
        <p:nvPicPr>
          <p:cNvPr id="4" name="Imagen 3" descr="Diagrama, Forma&#10;&#10;Descripción generada automáticamente">
            <a:extLst>
              <a:ext uri="{FF2B5EF4-FFF2-40B4-BE49-F238E27FC236}">
                <a16:creationId xmlns:a16="http://schemas.microsoft.com/office/drawing/2014/main" id="{A704DC40-8088-8416-80CF-F17E87B63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3" y="2630978"/>
            <a:ext cx="4286848" cy="33351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49F04121-8E11-52A6-688C-0BA0B6803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811" y="2630977"/>
            <a:ext cx="6096000" cy="33351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1192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Combate (selección </a:t>
            </a:r>
            <a:r>
              <a:rPr lang="es-ES" dirty="0" err="1"/>
              <a:t>pokémon</a:t>
            </a:r>
            <a:r>
              <a:rPr lang="es-ES" dirty="0"/>
              <a:t>)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8507504-1BA5-640B-49E6-AA561246F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819" y="2849825"/>
            <a:ext cx="5876501" cy="29441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agen 10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16AC4E1-5458-41B5-4AD7-0502A61B43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680" y="2849824"/>
            <a:ext cx="5201662" cy="2944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481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Vista Combate</a:t>
            </a:r>
          </a:p>
        </p:txBody>
      </p:sp>
      <p:pic>
        <p:nvPicPr>
          <p:cNvPr id="4" name="Imagen 3" descr="Forma, Rectángulo&#10;&#10;Descripción generada automáticamente">
            <a:extLst>
              <a:ext uri="{FF2B5EF4-FFF2-40B4-BE49-F238E27FC236}">
                <a16:creationId xmlns:a16="http://schemas.microsoft.com/office/drawing/2014/main" id="{1FA12B4D-16D9-6BCC-4B9C-F368F5977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606" y="2496330"/>
            <a:ext cx="5562788" cy="370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563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Captura</a:t>
            </a:r>
          </a:p>
        </p:txBody>
      </p:sp>
      <p:pic>
        <p:nvPicPr>
          <p:cNvPr id="5" name="Imagen 4" descr="Imagen que contiene Rectángulo&#10;&#10;Descripción generada automáticamente">
            <a:extLst>
              <a:ext uri="{FF2B5EF4-FFF2-40B4-BE49-F238E27FC236}">
                <a16:creationId xmlns:a16="http://schemas.microsoft.com/office/drawing/2014/main" id="{16A6F3DC-AC16-AEA5-6687-B991260E4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350" y="2463476"/>
            <a:ext cx="5497299" cy="3664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34741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669_TF56390039_Win32" id="{730493DC-5911-4636-A693-50D9F311C5D4}" vid="{C48B9032-91E5-4062-92EA-18F233085F2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{46311FCB-194F-4DDC-87A2-6EB166BFA6BB}tf56390039_win32</Template>
  <TotalTime>48</TotalTime>
  <Words>42</Words>
  <Application>Microsoft Office PowerPoint</Application>
  <PresentationFormat>Panorámica</PresentationFormat>
  <Paragraphs>22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Calibri</vt:lpstr>
      <vt:lpstr>Gill Sans MT</vt:lpstr>
      <vt:lpstr>Wingdings 2</vt:lpstr>
      <vt:lpstr>Dividendo</vt:lpstr>
      <vt:lpstr>PokeGo</vt:lpstr>
      <vt:lpstr>índice</vt:lpstr>
      <vt:lpstr>Pantalla inicial</vt:lpstr>
      <vt:lpstr>pokedex</vt:lpstr>
      <vt:lpstr>Combate (selección número de jugadores)</vt:lpstr>
      <vt:lpstr>Combate (selección pokémon)</vt:lpstr>
      <vt:lpstr>Vista Combate</vt:lpstr>
      <vt:lpstr>Captura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PokeGo</dc:title>
  <dc:creator>LUIS</dc:creator>
  <cp:lastModifiedBy>LUIS</cp:lastModifiedBy>
  <cp:revision>18</cp:revision>
  <dcterms:created xsi:type="dcterms:W3CDTF">2023-04-26T15:27:22Z</dcterms:created>
  <dcterms:modified xsi:type="dcterms:W3CDTF">2023-04-26T16:15:36Z</dcterms:modified>
</cp:coreProperties>
</file>